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2"/>
  </p:notesMasterIdLst>
  <p:sldIdLst>
    <p:sldId id="256" r:id="rId2"/>
    <p:sldId id="285" r:id="rId3"/>
    <p:sldId id="258" r:id="rId4"/>
    <p:sldId id="259" r:id="rId5"/>
    <p:sldId id="260" r:id="rId6"/>
    <p:sldId id="288" r:id="rId7"/>
    <p:sldId id="289" r:id="rId8"/>
    <p:sldId id="268" r:id="rId9"/>
    <p:sldId id="269" r:id="rId10"/>
    <p:sldId id="270" r:id="rId11"/>
    <p:sldId id="290" r:id="rId12"/>
    <p:sldId id="273" r:id="rId13"/>
    <p:sldId id="274" r:id="rId14"/>
    <p:sldId id="275" r:id="rId15"/>
    <p:sldId id="276" r:id="rId16"/>
    <p:sldId id="283" r:id="rId17"/>
    <p:sldId id="282" r:id="rId18"/>
    <p:sldId id="291" r:id="rId19"/>
    <p:sldId id="263" r:id="rId20"/>
    <p:sldId id="264" r:id="rId21"/>
    <p:sldId id="292" r:id="rId22"/>
    <p:sldId id="262" r:id="rId23"/>
    <p:sldId id="267" r:id="rId24"/>
    <p:sldId id="265" r:id="rId25"/>
    <p:sldId id="266" r:id="rId26"/>
    <p:sldId id="293" r:id="rId27"/>
    <p:sldId id="294" r:id="rId28"/>
    <p:sldId id="295" r:id="rId29"/>
    <p:sldId id="278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64" autoAdjust="0"/>
    <p:restoredTop sz="89606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22C6A-2842-4B85-BA38-22BB77F7D0B6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8A9D1-45AB-4289-97C4-5C1D9182F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8A9D1-45AB-4289-97C4-5C1D9182F7D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8A9D1-45AB-4289-97C4-5C1D9182F7D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ru.wikipedia.org/wiki/%D0%9F%D1%80%D1%8B%D0%B6%D0%BA%D0%B8_%D1%81_%D1%82%D1%80%D0%B0%D0%BC%D0%BF%D0%BB%D0%B8%D0%BD%D0%B0_%D0%BD%D0%B0_%D0%9E%D0%BB%D0%B8%D0%BC%D0%BF%D0%B8%D0%B9%D1%81%D0%BA%D0%B8%D1%85_%D0%B8%D0%B3%D1%80%D0%B0%D1%85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ymps.ru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CE%EB%E8%EC%EF%E8%E9%F1%EA%E8%E5_%E2%E8%E4%FB_%F1%EF%EE%F0%F2%E0" TargetMode="External"/><Relationship Id="rId5" Type="http://schemas.openxmlformats.org/officeDocument/2006/relationships/hyperlink" Target="http://ru.wikipedia.org/" TargetMode="External"/><Relationship Id="rId4" Type="http://schemas.openxmlformats.org/officeDocument/2006/relationships/hyperlink" Target="http://www.olymps.ru/vidy-sporta/sann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0%D1%80%D0%B0%D0%BB%D0%B8%D0%BC%D0%BF%D0%B8%D0%B9%D1%81%D0%BA%D0%B8%D0%B5_%D0%B8%D0%B3%D1%80%D1%8B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://ru.wikipedia.org/wiki/1994_%D0%B3%D0%BE%D0%B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24_%D0%B3%D0%BE%D0%B4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ма\Desktop\Презентация по олимпиаде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81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251520" y="5229200"/>
            <a:ext cx="3202633" cy="1362075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Разработала преподаватель 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КГБОУ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нпо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№8 Ермолова Наталья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владимировна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755575" y="404665"/>
            <a:ext cx="7739137" cy="151216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«ОЛИМПИЙСКИЕ ИГРЫ 2014»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зимние виды спорта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дима\Desktop\Презентация по олимпиаде\i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9058" y="1714488"/>
            <a:ext cx="4857784" cy="47551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Шорт-трек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(англ. </a:t>
            </a:r>
            <a:r>
              <a:rPr lang="ru-RU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track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— короткая дорожка), вид скоростного бега на коньках, заключающийся в максимально быстром преодолении соревновательной дистанции внутри хоккейной площадки (окружность катка — 111,12 м). Зародился 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шорт-трек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в Канаде в начале 20 века.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Шорт-тр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30985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14300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Лыжные виды спорта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preview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140968"/>
            <a:ext cx="3729833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view56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72816"/>
            <a:ext cx="3861792" cy="32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дима\Desktop\Презентация по олимпиаде\i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9700" name="Picture 4" descr="http://im6-tub-ru.yandex.net/i?id=227450608-58-7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453548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572000" y="142852"/>
            <a:ext cx="4572000" cy="62478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Горнолыжный спорт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 общему мнению, изобретателями горных лыж являются скандинавские крестьяне, которые использовали укороченные лыжи и палку с расширением на конце для спуска с горных склонов. Уже в 1767 году норвежцы устроили первые соревнования по спуску с гор на лыжах. В программу зимних Олимпийских игр горнолыжный спорт был введен в 1936 году.</a:t>
            </a:r>
          </a:p>
          <a:p>
            <a:pPr algn="just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России горнолыжный спорт появился в начале прошлого века, когда среди российских лыжников выделилась группа, которая называлась «горняки». Эти лыжники равнинному бегу предпочли скоростное катание с гор.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дима\Desktop\Презентация по олимпиаде\i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15" y="0"/>
            <a:ext cx="931495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0290" y="3573016"/>
            <a:ext cx="4573710" cy="30008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Лыжные гонки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гонки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на лыжах на определённую дистанцию по специально подготовленной трассе.</a:t>
            </a:r>
          </a:p>
          <a:p>
            <a:pPr algn="just">
              <a:lnSpc>
                <a:spcPct val="150000"/>
              </a:lnSpc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Впервые состязания в лыжном беге на скорость состоялись в Норвегии в 1767 году.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Зимние олимпийские виды спорта - лыжные го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392488" cy="3935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3968" y="188640"/>
            <a:ext cx="4690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Лыжные гонки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дима\Desktop\Презентация по олимпиаде\i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5234" y="142852"/>
            <a:ext cx="5799986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ЛЫЖНОЕ ДВОЕБОРЬЕ</a:t>
            </a:r>
            <a:endParaRPr lang="ru-RU" sz="4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Лыжное двоеборье - Олимпийский вид спор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3815408" cy="3799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51920" y="1268760"/>
            <a:ext cx="5137804" cy="46628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Впервые соревнования по лыжному двоеборью были включены в олимпийскую программу в 1924 г. в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Шамони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19 февраля 1912 года на «Северном» трамплине под Петербургом были проведены первые в России соревнования по лыжному двоеборью — прыжки с трамплина и лыжная гонка на дистанцию 4 версты.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дима\Desktop\Презентация по олимпиаде\i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60032" y="836712"/>
            <a:ext cx="4283968" cy="5355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Прыжки с трамплина 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вид спорта, включающий прыжки на лыжах со специально оборудованных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трамплинов.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Этот вид спорта зародился в Норвегии, где был распространен народный обычай состязаться в искусстве катания с гор (слалом).</a:t>
            </a:r>
          </a:p>
          <a:p>
            <a:pPr algn="just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программе первых Зимних Олимпийских игр в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Шамони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(1924) были включены прыжки с 70 метрового трамплина, позднее и с 90 метрового трамплина.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 предстоящей олимпиады соревновались только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мужчины. </a:t>
            </a:r>
          </a:p>
          <a:p>
            <a:endParaRPr lang="ru-RU" dirty="0"/>
          </a:p>
        </p:txBody>
      </p:sp>
      <p:pic>
        <p:nvPicPr>
          <p:cNvPr id="32772" name="Picture 4" descr="Прыжки на лыж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453650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0"/>
            <a:ext cx="871296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Прыжки с трамплина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дима\Desktop\Презентация по олимпиаде\i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2996952"/>
            <a:ext cx="7272808" cy="36933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Фристайл — вид лыжного спорта. В состав фристайла входят: лыжная акробатика,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скикросс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и могул. </a:t>
            </a:r>
          </a:p>
          <a:p>
            <a:pPr algn="just"/>
            <a:r>
              <a:rPr lang="ru-RU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лыжной акробатике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спортсмены со специально спрофилированного трамплина совершают серию различных по сложности прыжков и сальто. </a:t>
            </a:r>
          </a:p>
          <a:p>
            <a:pPr algn="just"/>
            <a:r>
              <a:rPr lang="ru-RU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Могул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— это спуск по бугристому, кочковатому склону. Лавируя между буграми, спортсмен постоянно поворачивает ноги с лыжами то в одну, то в другую сторону. </a:t>
            </a:r>
          </a:p>
          <a:p>
            <a:pPr algn="just"/>
            <a:r>
              <a:rPr lang="ru-RU" b="1" i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Ски-кросс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– гонка по специальной горнолыжной трассе, включающая в себя снежные препятствия в виде различных трамплинов, волн, и виражей.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1285860"/>
            <a:ext cx="31743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Фристайл</a:t>
            </a:r>
            <a:endParaRPr lang="ru-RU" sz="4000" dirty="0"/>
          </a:p>
        </p:txBody>
      </p:sp>
      <p:pic>
        <p:nvPicPr>
          <p:cNvPr id="6" name="Рисунок 5" descr="Freestyle_skiing_jum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3581400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дима\Desktop\Презентация по олимпиаде\i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4822" name="Picture 6" descr="Сноуборди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62" y="99247"/>
            <a:ext cx="3769858" cy="376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788024" y="1340768"/>
            <a:ext cx="4104456" cy="5078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Сноубординг 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вид спорта, включающий в себя скоростной спуск с горного склона, выполнение акробатических элементов на специальной трассе и пр. 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Сноубординг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возник как естественное продолжение горнолыжного спорта. (Хотя сами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сноубордисты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 большой неохотой признают, – или не признают вовсе, – это родство, считая сноубординг совершенно самостоятельным видом спорта).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428604"/>
            <a:ext cx="42300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Сноубординг</a:t>
            </a:r>
            <a:endParaRPr lang="ru-RU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ru-RU" sz="409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Виды бобслея</a:t>
            </a:r>
            <a:endParaRPr lang="ru-RU" sz="409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060848"/>
            <a:ext cx="6984776" cy="431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дима\Downloads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644008" cy="63248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Виды спорта, включающие спуск по ледовому желобу, появились в начале 19-го века и остаются неотъемлемой частью спортивной международной арены и по сей день.</a:t>
            </a:r>
            <a:endParaRPr lang="ru-RU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Бобслей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представляет собой скоростной спуск с гор по специальным трассам с искусственным льдом на управляемых санях (бобах). В программу зимних Олимпийских игр 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бобслей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был включен начиная с 1924 года.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0"/>
            <a:ext cx="27360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Бобслей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50px-USA-1_in_heat_3_of_4_man_bobsleigh_at_2010_Winter_Olympics_2010-02-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196752"/>
            <a:ext cx="442798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Цели внеклассного мероприятия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704856" cy="3528392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формировать у учащихся представление об олимпийских зимних видах спорта;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 закрепить знания об истории Олимпийских игр;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 дать представление о предстоящих зимних Олимпийских играх в Сочи;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-воспитывать стремление к здоровому образу  жизни;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дима\Downloads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24128" y="980728"/>
            <a:ext cx="3203848" cy="5526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Скелетон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один из видов спуска на санях. Первые соревнования прошли в 1884 г. спортсмен лежит на скелетоне лицом вниз, головой вперед,           с вытянутыми вдоль тела руками и мчится со скоростью до 135 км. в час!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preview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547260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475656" y="0"/>
            <a:ext cx="5472608" cy="63408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txBody>
          <a:bodyPr>
            <a:no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Скелетон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944216"/>
          </a:xfrm>
        </p:spPr>
        <p:txBody>
          <a:bodyPr>
            <a:prstTxWarp prst="textChevron">
              <a:avLst/>
            </a:prstTxWarp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Отдельные виды спорта на олимпиаде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2014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preview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916833"/>
            <a:ext cx="727280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дима\Downloads\i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4071942"/>
            <a:ext cx="8821644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Изначально биатлон был, скорее, способом охоты жителей Северной Европы, нежели спортом. Сейчас биатлон представляет собой комбинацию лыжных гонок и пулевой стрельбы из малокалиберной винтовки. Биатлон входит в программу Олимпийских игр с 1960 года.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Биатлон (от латинского 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bis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— дважды и греческого ’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άθλον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— состязание, борьба) — зимний олимпийский вид спорта, сочетающий лыжную гонку со стрельбой из винтовки.</a:t>
            </a:r>
          </a:p>
        </p:txBody>
      </p:sp>
      <p:pic>
        <p:nvPicPr>
          <p:cNvPr id="6" name="Содержимое 3" descr="2биат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1957896" cy="2288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C:\Users\дима\Desktop\Презентация по олимпиаде\би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14290"/>
            <a:ext cx="1918722" cy="221457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43174" y="0"/>
            <a:ext cx="4572000" cy="137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Биатлон</a:t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Биатло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8030" y="785794"/>
            <a:ext cx="381279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дима\Desktop\Презентация по олимпиаде\i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6" y="500042"/>
            <a:ext cx="4572000" cy="60442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Санный спорт </a:t>
            </a:r>
          </a:p>
          <a:p>
            <a:pPr>
              <a:lnSpc>
                <a:spcPct val="150000"/>
              </a:lnSpc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— это соревнования в скоростном спуске на одноместных или двухместных санях по заранее подготовленной трассе. Спортсмены располагаются на санях на спине, ногами вперед. Управление санями производится при помощи изменения положения тела.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Санный спор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960878" cy="209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Сани БМ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285860"/>
            <a:ext cx="3275856" cy="2287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дима\Downloads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7" y="0"/>
            <a:ext cx="10225136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00364" y="214290"/>
            <a:ext cx="6143636" cy="6217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КЁРЛИНГ</a:t>
            </a:r>
          </a:p>
          <a:p>
            <a:pPr algn="ctr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Кёрлинг зародился в XVI веке в Шотландии. В него играли зимой на замёрзших прудах, болотах и озёрах. На самом древнем из найденных игровых камней –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Стерлингском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камне, названном в честь шотландского города Стерлинга - значится 1511 год. Кёрлинг постоянно входит в программу Олимпийских игр с 1998 года. Кёрлинг (англ.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Curling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 — командная спортивная игра на ледяной площадке. Участники двух команд поочерёдно пускают по льду специальные тяжёлые гранитные снаряды («камни») в сторону размеченной на льду мишени.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7" name="Picture 1" descr="C:\Users\дима\Desktop\Презентация по олимпиаде\5керлин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142852"/>
            <a:ext cx="1905000" cy="1881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дима\Desktop\Презентация по олимпиаде\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4857760"/>
            <a:ext cx="1571604" cy="1785950"/>
          </a:xfrm>
          <a:prstGeom prst="rect">
            <a:avLst/>
          </a:prstGeom>
          <a:noFill/>
        </p:spPr>
      </p:pic>
      <p:pic>
        <p:nvPicPr>
          <p:cNvPr id="7" name="Рисунок 6" descr="imgpreview (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828600" y="2780928"/>
            <a:ext cx="381642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дима\Downloads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143240" y="285728"/>
            <a:ext cx="5429256" cy="63606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12696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ХОККЕЙ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Хоккей с шайбой — спортивная игра, заключающаяся в противоборстве двух команд, которые, передавая шайбу клюшками, стремятся забросить её наибольшее количество раз в ворота соперника и не пропустить в свои. </a:t>
            </a: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сих пор существует несколько мнений относительно родины хоккея на льду. Точно известно лишь, что привезли его в Северную Америку англичане. Первыми играть в хоккей на льду начали солдаты, расквартированные в канадской провинции Новая Шотландия.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официальный международный турнир среди мужских команд по хоккею на льду состоялся на Олимпийских играх 1920 года.</a:t>
            </a:r>
          </a:p>
        </p:txBody>
      </p:sp>
      <p:pic>
        <p:nvPicPr>
          <p:cNvPr id="3078" name="Picture 6" descr="C:\Users\дима\Desktop\Презентация по олимпиаде\10хокк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1428760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дима\Desktop\Презентация по олимпиаде\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797152"/>
            <a:ext cx="1571636" cy="185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1" name="Picture 9" descr="Ворота хокке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348880"/>
            <a:ext cx="2486650" cy="2365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1664712"/>
            <a:ext cx="8136904" cy="253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олимпийской программе «Сочи 2014» добавлены 12 новых видов соревнований,  9 из которых в одном из самых прогрессивных видов спорта – лыжном.</a:t>
            </a:r>
            <a:endParaRPr kumimoji="0" lang="ru-RU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популярные среди молодежи 8 видов соревнований по фристайлу и сноуборду (по 4 в каждой дисциплине).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Впервые представлены  </a:t>
            </a: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прыжки с трамплина</a:t>
            </a: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(женщины). </a:t>
            </a:r>
            <a:endParaRPr kumimoji="0" lang="ru-RU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Это что-то новенькое…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77072"/>
            <a:ext cx="3312368" cy="2220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 (1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077072"/>
            <a:ext cx="324036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95936" y="260648"/>
            <a:ext cx="4950296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олимпийскую программу «Сочи 2014» были добавлены командные соревнования в 3 дисциплинах: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фигурном </a:t>
            </a:r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катании на коньках, санном спорте (эстафета) и биатлоне (смешанная эстафета). </a:t>
            </a:r>
            <a:endParaRPr lang="ru-RU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За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 дней соревнований в 7 олимпийских видах спорта будут разыграны рекордные 98 комплектов наград.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приедут 6000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спортсменов-олимпийцев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членов команд из около 85 стран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 (1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0"/>
            <a:ext cx="2520280" cy="2177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637162"/>
            <a:ext cx="2520280" cy="2220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132856"/>
            <a:ext cx="252028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2650306"/>
          </a:xfrm>
          <a:ln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ЖЕЛАЕМ УДАЧИ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НАШИМ ОЛИМПИЙЦАМ!!!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preview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212976"/>
            <a:ext cx="770485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дима\Desktop\Презентация по олимпиаде\i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2357430"/>
            <a:ext cx="4034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olymps.ru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vidy-sporta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sanny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428736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sochi2014.com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3571876"/>
            <a:ext cx="3818134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ru.wikipedia.org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6"/>
              </a:rPr>
              <a:t>wiki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6"/>
              </a:rPr>
              <a:t>Олимпийские_виды_спорта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571480"/>
            <a:ext cx="1685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149080"/>
            <a:ext cx="7772400" cy="23488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Сведения о происхождении игр утеряны, но сохранилось несколько легенд, описывающих это событие. Первое документально подтверждённое относится </a:t>
            </a:r>
            <a:r>
              <a:rPr lang="ru-RU" sz="160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 776 году 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 н. э. игры были учреждены Гераклом , хотя известно, что  проводились они и раньше. На время проведения игр объявлялось священное перемирие (</a:t>
            </a:r>
            <a:r>
              <a:rPr lang="ru-RU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экехерия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), в это время нельзя было вести войну, хотя это неоднократно нарушалось. Игры проводились на юге Греции в городе Олимпия.</a:t>
            </a:r>
            <a:endParaRPr lang="ru-RU" sz="1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60649"/>
            <a:ext cx="7772400" cy="374441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дима\Downloads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786874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ма\Desktop\Презентация по олимпиаде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552728" cy="4680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476672"/>
            <a:ext cx="87129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6068765" cy="666936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ru-RU" sz="20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Зимние Олимпийские игры 2014 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официальное название XXII зимние Олимпийские игры — международное спортивное мероприятие, которое пройдёт с 7 по 23 февраля 2014 года.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Столица Олимпиады, Сочи (Россия), была выбрана во время 119-ой сессии МОК в Гватемале 4 июля 2007 года.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России Олимпийские игры пройдут во второй раз (до этого в Москве в 1980 году прошли XXII летние Олимпийские игры), и впервые — зимние Игры.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 окончании Олимпийских игр на тех же объектах будут проведены зимние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Паралимпийские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игры 2014.</a:t>
            </a:r>
          </a:p>
        </p:txBody>
      </p:sp>
      <p:pic>
        <p:nvPicPr>
          <p:cNvPr id="3075" name="Picture 2" descr="C:\Users\1\Pictures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8738" y="214312"/>
            <a:ext cx="2568575" cy="15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 descr="C:\Users\1\Picture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428868"/>
            <a:ext cx="24876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 descr="C:\Users\1\Pictures\YPLUBMCAJ9R338CAK2W02RCAY1TJJ5CAJ7BA4SCAIVBM2ZCAXVATBVCAHL4E55CAQE11UCCADO52G2CAFIYUW8CAR639HZCAKWF1RRCANLWK11CAM4S8CFCAQLQAYKCAIEYW20CA6V5YG5CA8L54J2CALGW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929198"/>
            <a:ext cx="2487613" cy="16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0_72723_66bcd70d_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48229" y="3429000"/>
            <a:ext cx="3447541" cy="2697163"/>
          </a:xfrm>
        </p:spPr>
      </p:pic>
      <p:pic>
        <p:nvPicPr>
          <p:cNvPr id="2050" name="Picture 2" descr="C:\Users\дима\Desktop\Презентация по олимпиаде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48680"/>
            <a:ext cx="9144000" cy="255454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5" tooltip="Зимние Олимпийские игры"/>
              </a:rPr>
              <a:t>Зимние Олимпийские игры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были учреждены  в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6" tooltip="1924 год"/>
              </a:rPr>
              <a:t>1924 году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которые первоначально проводились в тот же год, что и летние. Однако начиная с 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7" tooltip="1994 год"/>
              </a:rPr>
              <a:t>1994 года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время проведения зимних Олимпийских игр сдвинуто на два года относительно времени проведения летних игр. В тех же местах проведения Олимпийских игр спустя две недели проводятся 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8" tooltip="Паралимпийские игры"/>
              </a:rPr>
              <a:t>Паралимпийские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8" tooltip="Паралимпийские игры"/>
              </a:rPr>
              <a:t> игры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для людей с ограниченными способностями.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има\Downloads\27340_1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0" y="3284984"/>
            <a:ext cx="3491880" cy="3573016"/>
          </a:xfrm>
          <a:prstGeom prst="rect">
            <a:avLst/>
          </a:prstGeom>
          <a:noFill/>
        </p:spPr>
      </p:pic>
      <p:pic>
        <p:nvPicPr>
          <p:cNvPr id="1027" name="Picture 3" descr="C:\Users\дима\Downloads\0_72723_66bcd70d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12976"/>
            <a:ext cx="3635896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дима\Downloads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188640"/>
            <a:ext cx="8245424" cy="6463308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Пятнадцать зимних спортивных дисциплин, объединённых в семь олимпийских видов спорта, включены в программу зимних Олимпийских игр 2014. Сюда входят </a:t>
            </a:r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три коньковых вида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шесть лыжных видов, два вида бобслея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четыре отдельных вида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спорта.</a:t>
            </a:r>
          </a:p>
          <a:p>
            <a:pPr lvl="0" algn="just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Конькобежный спорт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фигурное катание, шорт-трек и скоростной бег на коньках</a:t>
            </a:r>
          </a:p>
          <a:p>
            <a:pPr lvl="0" algn="just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Лыжный спорт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горные лыжи, лыжные гонки, лыжное двоеборье, прыжки на лыжах с трамплина, фристайл и сноуборд</a:t>
            </a:r>
          </a:p>
          <a:p>
            <a:pPr lvl="0" algn="just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Бобслей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бобслей и скелетон</a:t>
            </a:r>
          </a:p>
          <a:p>
            <a:pPr lvl="0" algn="just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Tx/>
              <a:buChar char="-"/>
            </a:pPr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Биатлон</a:t>
            </a:r>
          </a:p>
          <a:p>
            <a:pPr lvl="0" algn="just"/>
            <a:endParaRPr lang="ru-RU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Tx/>
              <a:buChar char="-"/>
            </a:pPr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Керлинг</a:t>
            </a:r>
          </a:p>
          <a:p>
            <a:pPr lvl="0" algn="just">
              <a:buFontTx/>
              <a:buChar char="-"/>
            </a:pPr>
            <a:endParaRPr lang="ru-RU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Tx/>
              <a:buChar char="-"/>
            </a:pPr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Хоккей на льду</a:t>
            </a:r>
          </a:p>
          <a:p>
            <a:pPr lvl="0" algn="just">
              <a:buFontTx/>
              <a:buChar char="-"/>
            </a:pPr>
            <a:endParaRPr lang="ru-RU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Tx/>
              <a:buChar char="-"/>
            </a:pPr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Санный спорт</a:t>
            </a:r>
          </a:p>
        </p:txBody>
      </p:sp>
      <p:pic>
        <p:nvPicPr>
          <p:cNvPr id="1026" name="Picture 2" descr="C:\Users\дима\Downloads\imgpreview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17032"/>
            <a:ext cx="316835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prstTxWarp prst="textChevron">
              <a:avLst/>
            </a:prstTxWarp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Коньковые виды спорта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204864"/>
            <a:ext cx="5976664" cy="417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дима\Desktop\Презентация по олимпиаде\i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71800" y="0"/>
            <a:ext cx="6192688" cy="61709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Конькобежный спорт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(Скоростной бег на коньках — англ. 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Speed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Skating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 — вид спорта, в котором необходимо как можно быстрее преодолевать определённую дистанцию на ледовом стадионе по замкнутому кругу.</a:t>
            </a:r>
          </a:p>
          <a:p>
            <a:pPr algn="just">
              <a:lnSpc>
                <a:spcPct val="150000"/>
              </a:lnSpc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Конькобежный спорт — один из старейших видов спорта. Самые древние коньки, обнаруженные археологами, принадлежали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кимерийцам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— кочевому племени, жившему 3200 лет назад в Северном Причерноморье. Такие коньки изготавливались из фаланги передних ног лошадей.</a:t>
            </a:r>
          </a:p>
          <a:p>
            <a:pPr algn="just">
              <a:lnSpc>
                <a:spcPct val="150000"/>
              </a:lnSpc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Speed Ska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2735288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дима\Desktop\Презентация по олимпиаде\i (8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0"/>
            <a:ext cx="53285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652120" y="188640"/>
            <a:ext cx="3491880" cy="63094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Фигурное катание </a:t>
            </a:r>
          </a:p>
          <a:p>
            <a:pPr algn="just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родиной фигурного катания считают Голландию. Именно там, в XIII — XIV веках появились первые железные коньки. в России оно было известно ещё с времён Петра I, который  придумал новый способ крепления коньков – прямо к сапогам и создал, таким образом, «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протомодель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 сегодняшнего оснащения фигуристов.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667</Words>
  <Application>Microsoft Office PowerPoint</Application>
  <PresentationFormat>Экран (4:3)</PresentationFormat>
  <Paragraphs>93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Разработала преподаватель  КГБОУ нпо пу №8 Ермолова Наталья владимировна</vt:lpstr>
      <vt:lpstr>Цели внеклассного мероприятия</vt:lpstr>
      <vt:lpstr>Сведения о происхождении игр утеряны, но сохранилось несколько легенд, описывающих это событие. Первое документально подтверждённое относится к 776 году до н. э. игры были учреждены Гераклом , хотя известно, что  проводились они и раньше. На время проведения игр объявлялось священное перемирие (экехерия), в это время нельзя было вести войну, хотя это неоднократно нарушалось. Игры проводились на юге Греции в городе Олимпия.</vt:lpstr>
      <vt:lpstr>Слайд 4</vt:lpstr>
      <vt:lpstr>Слайд 5</vt:lpstr>
      <vt:lpstr>Слайд 6</vt:lpstr>
      <vt:lpstr>Коньковые виды спорта</vt:lpstr>
      <vt:lpstr>Слайд 8</vt:lpstr>
      <vt:lpstr>Слайд 9</vt:lpstr>
      <vt:lpstr>Слайд 10</vt:lpstr>
      <vt:lpstr>Лыжные виды спорта</vt:lpstr>
      <vt:lpstr>Слайд 12</vt:lpstr>
      <vt:lpstr>Слайд 13</vt:lpstr>
      <vt:lpstr>Слайд 14</vt:lpstr>
      <vt:lpstr>Слайд 15</vt:lpstr>
      <vt:lpstr>Слайд 16</vt:lpstr>
      <vt:lpstr>Слайд 17</vt:lpstr>
      <vt:lpstr>Виды бобслея</vt:lpstr>
      <vt:lpstr>Слайд 19</vt:lpstr>
      <vt:lpstr>Скелетон</vt:lpstr>
      <vt:lpstr>Отдельные виды спорта на олимпиаде 2014 </vt:lpstr>
      <vt:lpstr>Слайд 22</vt:lpstr>
      <vt:lpstr>Слайд 23</vt:lpstr>
      <vt:lpstr>Слайд 24</vt:lpstr>
      <vt:lpstr>Слайд 25</vt:lpstr>
      <vt:lpstr>Это что-то новенькое…</vt:lpstr>
      <vt:lpstr>Слайд 27</vt:lpstr>
      <vt:lpstr>ЖЕЛАЕМ УДАЧИ  НАШИМ ОЛИМПИЙЦАМ!!!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Дима</cp:lastModifiedBy>
  <cp:revision>139</cp:revision>
  <dcterms:created xsi:type="dcterms:W3CDTF">2013-06-19T13:42:07Z</dcterms:created>
  <dcterms:modified xsi:type="dcterms:W3CDTF">2013-11-08T05:49:23Z</dcterms:modified>
</cp:coreProperties>
</file>